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2" r:id="rId5"/>
    <p:sldId id="273" r:id="rId6"/>
    <p:sldId id="274" r:id="rId7"/>
    <p:sldId id="267" r:id="rId8"/>
    <p:sldId id="259" r:id="rId9"/>
    <p:sldId id="261" r:id="rId10"/>
    <p:sldId id="269" r:id="rId11"/>
    <p:sldId id="271" r:id="rId12"/>
    <p:sldId id="264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6"/>
  </p:normalViewPr>
  <p:slideViewPr>
    <p:cSldViewPr snapToGrid="0" snapToObjects="1">
      <p:cViewPr>
        <p:scale>
          <a:sx n="78" d="100"/>
          <a:sy n="78" d="100"/>
        </p:scale>
        <p:origin x="656" y="76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9444-4490-1741-AEC8-DBFC30979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43B50-A491-4A4D-98A0-13EB9D61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6CFD-4727-DA4B-813C-B13F0A7A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FBEC-B84E-6C46-88B2-737BE366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FA7A-28F8-2B42-A9BA-7861999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336F-E933-B345-AB13-659D5FA1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3E612-A136-D64E-B382-76FCCA6F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1E7C-F68D-AD4A-91F3-30AC5828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6075-1BF4-9941-A1A7-1123843C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6F63-F9FE-3A4B-9CCD-2BE23E0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4C287-139D-F34D-BC16-188144C7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D612F-1B51-D248-85D7-AD827EE4E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C0791-D374-0844-BD56-DDCB2916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91FE-2EF3-F842-B008-7523DCC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22F4-D25A-3E49-8246-10710ED6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5449-5082-094F-932F-562DA6D8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637B-2A6C-DF4C-A5EE-A99C7424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971FA-8ECD-F34B-A202-C0E224AC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F371A-DF66-EF4E-A67B-BE444C21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E24D7-115B-AA45-A5C5-2AEB8E5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3553-1987-E34F-978D-734D4082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B39C6-D989-D242-9756-EF33BD9F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A462-57DA-DA4D-BA3B-0E94F8E4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92DB-783B-C54A-BCB7-6617324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F2E5F-8B7B-E844-8112-145681BD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8B3F-8640-6640-A7D9-7942A766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BE35A-5BB4-354A-B926-7E51D96E1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B4DC-889A-2D4C-B05B-830CBDACA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494CA-8DD6-164C-B1B7-4EE82C77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17CA1-10BB-AB4F-B591-CBB05CC0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1033-783A-7D45-AA06-D180D0DB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9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720F-C531-D744-84D7-40FEADC8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89D6A-FB3F-2D49-ADDD-F3159E14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6BA0-1F61-2D40-9891-EB01EEB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F3D8-688F-AA48-B40B-7DAEE67B2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3F758-72D5-FE46-83B9-484EB2B08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F2FF4-00B6-8F4B-B2B0-50D3ABB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9E7D1-2ABE-A442-B088-C9364401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5DA44-A08F-5E4B-9370-6387954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633A-355B-FD48-9B42-EECF62A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8783F-76AA-8244-9268-FF0A5413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A9F1F-0443-CC4E-8930-5F2B2BA9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40C55-E9A7-6545-963F-48B2A946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6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8D1C6-294D-5C4D-B43F-37D8205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2693B-6B15-ED45-8FAD-7D5683A8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54C4-DC83-A440-BD28-75F516C1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1F29-A4EC-6A46-9CCC-E5A3FC7A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7FD7-B189-8B46-8B16-A7264289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41C61-1AF8-0A4E-83BC-4AF4BCB96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820E9-A7AC-7440-A797-A196E0A5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27557-7DB4-0341-8609-79FC452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FC41-7034-8C43-9EFD-298FB0F7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2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877F-BD35-0E4E-9F36-FE2C424C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F671F-2B5F-9F4F-BF51-DEF54946D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F180D-19A2-484D-944B-46BA630D4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9A93-FC30-4F45-B2A0-7939440D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4759-DA8B-824A-B07C-006EE9B4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077A-CA0E-9E44-8BBD-78817306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FA035-BA1E-B84B-B95C-E2C7811F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57661-5CED-6840-BC90-758870020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CD5A-FC75-FD42-82F9-9A24ACE34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55B7-D939-4D47-BD1C-1428DC87E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6BA00-46F1-A549-A630-30A54668D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C775-0E3E-7D4E-B77B-08B2DBBC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910"/>
            <a:ext cx="9144000" cy="2387600"/>
          </a:xfrm>
        </p:spPr>
        <p:txBody>
          <a:bodyPr/>
          <a:lstStyle/>
          <a:p>
            <a:r>
              <a:rPr lang="en-US" dirty="0"/>
              <a:t>Classification of start-ups using supervised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8A28B-AC61-FA40-9B44-9818087D7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8082"/>
            <a:ext cx="9144000" cy="1655762"/>
          </a:xfrm>
        </p:spPr>
        <p:txBody>
          <a:bodyPr/>
          <a:lstStyle/>
          <a:p>
            <a:r>
              <a:rPr lang="en-US" dirty="0"/>
              <a:t>Carolina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41B26-7859-7848-87ED-945210AD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83" y="3380873"/>
            <a:ext cx="2341814" cy="32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546073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23011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0.17</a:t>
            </a:r>
          </a:p>
        </p:txBody>
      </p:sp>
    </p:spTree>
    <p:extLst>
      <p:ext uri="{BB962C8B-B14F-4D97-AF65-F5344CB8AC3E}">
        <p14:creationId xmlns:p14="http://schemas.microsoft.com/office/powerpoint/2010/main" val="2327532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181810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20323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0.06</a:t>
            </a:r>
          </a:p>
        </p:txBody>
      </p:sp>
    </p:spTree>
    <p:extLst>
      <p:ext uri="{BB962C8B-B14F-4D97-AF65-F5344CB8AC3E}">
        <p14:creationId xmlns:p14="http://schemas.microsoft.com/office/powerpoint/2010/main" val="204100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690C7-5743-AE49-AC4B-F1D32E66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94" y="433137"/>
            <a:ext cx="8060874" cy="64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4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0484F-5F7A-674E-997F-E85E867F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515" y="504366"/>
            <a:ext cx="7775268" cy="61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3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4900-BA66-4E46-8291-91487486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7CE-03B3-3340-8270-B6C2AD26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evaluates the classification of start-ups between: </a:t>
            </a:r>
          </a:p>
          <a:p>
            <a:pPr lvl="1"/>
            <a:r>
              <a:rPr lang="en-US" dirty="0"/>
              <a:t>Acquired	</a:t>
            </a:r>
          </a:p>
          <a:p>
            <a:pPr lvl="1"/>
            <a:r>
              <a:rPr lang="en-US" dirty="0"/>
              <a:t>IPO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This model could help:</a:t>
            </a:r>
          </a:p>
          <a:p>
            <a:pPr lvl="1"/>
            <a:r>
              <a:rPr lang="en-US" dirty="0"/>
              <a:t>Investors: prioritize start-ups for funding evaluation </a:t>
            </a:r>
          </a:p>
          <a:p>
            <a:pPr lvl="1"/>
            <a:r>
              <a:rPr lang="en-US" dirty="0"/>
              <a:t>Start-up employees: evaluate the likelihood of shares maturing </a:t>
            </a:r>
          </a:p>
          <a:p>
            <a:pPr lvl="1"/>
            <a:r>
              <a:rPr lang="en-US" dirty="0"/>
              <a:t>Entrepreneurs: review of potential exit strategies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094C33-5E90-7A40-AA29-038484C3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CEB4-1FD4-0542-A81D-7520159B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9D8D-114C-414B-B0DD-152C65B6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6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The data used was collected by </a:t>
            </a:r>
            <a:r>
              <a:rPr lang="en-US" dirty="0" err="1"/>
              <a:t>Crunchbase</a:t>
            </a:r>
            <a:r>
              <a:rPr lang="en-US" dirty="0"/>
              <a:t> and it includes information up to 2013 for start-ups in the US</a:t>
            </a:r>
          </a:p>
          <a:p>
            <a:r>
              <a:rPr lang="en-US" dirty="0"/>
              <a:t>Considered companies 5+ years old</a:t>
            </a:r>
          </a:p>
          <a:p>
            <a:r>
              <a:rPr lang="en-US" dirty="0"/>
              <a:t>Features considered:</a:t>
            </a:r>
          </a:p>
          <a:p>
            <a:pPr lvl="1"/>
            <a:r>
              <a:rPr lang="en-US" dirty="0"/>
              <a:t>Average annual inflation year that company was founded</a:t>
            </a:r>
          </a:p>
          <a:p>
            <a:pPr lvl="1"/>
            <a:r>
              <a:rPr lang="en-US" dirty="0"/>
              <a:t>Month founded</a:t>
            </a:r>
          </a:p>
          <a:p>
            <a:pPr lvl="1"/>
            <a:r>
              <a:rPr lang="en-US" dirty="0"/>
              <a:t>Company category</a:t>
            </a:r>
          </a:p>
          <a:p>
            <a:pPr lvl="1"/>
            <a:r>
              <a:rPr lang="en-US" dirty="0"/>
              <a:t>State founded</a:t>
            </a:r>
          </a:p>
          <a:p>
            <a:pPr lvl="1"/>
            <a:r>
              <a:rPr lang="en-US" dirty="0"/>
              <a:t>Inflation adjusted raised amounts from </a:t>
            </a:r>
            <a:r>
              <a:rPr lang="en-US" dirty="0" err="1"/>
              <a:t>crowdfounding</a:t>
            </a:r>
            <a:r>
              <a:rPr lang="en-US" dirty="0"/>
              <a:t> and angel investors</a:t>
            </a:r>
          </a:p>
          <a:p>
            <a:pPr lvl="1"/>
            <a:r>
              <a:rPr lang="en-US" dirty="0"/>
              <a:t>Time in operation at the time first founding was raised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A4DD786-189F-6643-A8D4-F0B84A91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A7B-18C8-0147-9FF4-96456B05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selected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34BE-83F9-EE40-9476-076A34B31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97E8F-396B-8640-88E1-A29EF078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88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938D-5B8D-5146-944F-8BFC6C5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720BB-1681-9342-A03D-A810FEFE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55D155-3F2E-2E46-B76B-A47A159E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51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E568-410B-0141-B3F9-A6418250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27490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5757"/>
                </a:solidFill>
              </a:rPr>
              <a:t>Questions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05F39C-1D47-1E4C-93C6-D3DAE4A8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473D8F-77BD-F74B-BDB1-06DD4273B4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915" y="1515979"/>
            <a:ext cx="4870124" cy="5089358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09AA7D-F1A4-C840-818D-E9277787C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292" y="1515980"/>
            <a:ext cx="5089358" cy="5089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3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35714A-BC7F-8F49-973A-4379F7A8D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70696"/>
              </p:ext>
            </p:extLst>
          </p:nvPr>
        </p:nvGraphicFramePr>
        <p:xfrm>
          <a:off x="761606" y="2207193"/>
          <a:ext cx="4697092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159329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137464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4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28B33D-5781-A34F-A2FF-5F1D0E5D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56468"/>
              </p:ext>
            </p:extLst>
          </p:nvPr>
        </p:nvGraphicFramePr>
        <p:xfrm>
          <a:off x="6096000" y="2207193"/>
          <a:ext cx="4572001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347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037196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0545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FE0BDC-5F08-D248-B6CE-DE8B767651FA}"/>
              </a:ext>
            </a:extLst>
          </p:cNvPr>
          <p:cNvSpPr txBox="1"/>
          <p:nvPr/>
        </p:nvSpPr>
        <p:spPr>
          <a:xfrm>
            <a:off x="2120138" y="166687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Acquisition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7E455-65D4-6544-A7FC-6710A88D1F5E}"/>
              </a:ext>
            </a:extLst>
          </p:cNvPr>
          <p:cNvSpPr txBox="1"/>
          <p:nvPr/>
        </p:nvSpPr>
        <p:spPr>
          <a:xfrm>
            <a:off x="7828424" y="172413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IPO Models</a:t>
            </a:r>
          </a:p>
        </p:txBody>
      </p:sp>
    </p:spTree>
    <p:extLst>
      <p:ext uri="{BB962C8B-B14F-4D97-AF65-F5344CB8AC3E}">
        <p14:creationId xmlns:p14="http://schemas.microsoft.com/office/powerpoint/2010/main" val="267068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80B-7CBF-584E-95F6-D7B4AF8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0B34A-C3A1-DC48-A923-76F410614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DE733-DF75-D64C-AE4F-406B940A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3123"/>
            <a:ext cx="4592053" cy="4747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40936-0870-D94C-91AD-61453109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3123"/>
            <a:ext cx="4592053" cy="47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8799</TotalTime>
  <Words>249</Words>
  <Application>Microsoft Macintosh PowerPoint</Application>
  <PresentationFormat>Widescreen</PresentationFormat>
  <Paragraphs>136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Classification of start-ups using supervised Learning </vt:lpstr>
      <vt:lpstr>Business Case</vt:lpstr>
      <vt:lpstr>The Data</vt:lpstr>
      <vt:lpstr>The model selected</vt:lpstr>
      <vt:lpstr>Conclusion</vt:lpstr>
      <vt:lpstr>Questions ?</vt:lpstr>
      <vt:lpstr>Model Selection</vt:lpstr>
      <vt:lpstr>Model Selection</vt:lpstr>
      <vt:lpstr>Threshold evaluation</vt:lpstr>
      <vt:lpstr>Metrics AC</vt:lpstr>
      <vt:lpstr>Metrics IPO</vt:lpstr>
      <vt:lpstr> Parameters</vt:lpstr>
      <vt:lpstr> Parameters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start-ups using Supervised Learning </dc:title>
  <dc:creator>Carolina Gonzalez</dc:creator>
  <cp:lastModifiedBy>Carolina Gonzalez</cp:lastModifiedBy>
  <cp:revision>24</cp:revision>
  <dcterms:created xsi:type="dcterms:W3CDTF">2018-07-31T21:58:43Z</dcterms:created>
  <dcterms:modified xsi:type="dcterms:W3CDTF">2018-08-07T00:37:53Z</dcterms:modified>
</cp:coreProperties>
</file>